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iWqCj3oW+1NgR4IFe+of9GNDSy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7931488f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7931488f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7931488f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7931488f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7931488f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7931488f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7931488f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7931488f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7931488f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7931488f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7931488f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7931488f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7931488f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7931488f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7931488f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7931488f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7931488f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7931488f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7931488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7931488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7931488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7931488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7931488f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7931488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7931488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7931488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7931488f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7931488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7931488f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7931488f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4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" name="Google Shape;18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1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12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Final Project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♥혜리복동♥</a:t>
            </a:r>
            <a:endParaRPr/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대전_2반 강혜리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대전_2반 최홍용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931488f1_0_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genre</a:t>
            </a:r>
            <a:r>
              <a:rPr lang="ko"/>
              <a:t>.json</a:t>
            </a:r>
            <a:endParaRPr/>
          </a:p>
        </p:txBody>
      </p:sp>
      <p:pic>
        <p:nvPicPr>
          <p:cNvPr id="115" name="Google Shape;115;g57931488f1_0_34"/>
          <p:cNvPicPr preferRelativeResize="0"/>
          <p:nvPr/>
        </p:nvPicPr>
        <p:blipFill rotWithShape="1">
          <a:blip r:embed="rId3">
            <a:alphaModFix/>
          </a:blip>
          <a:srcRect b="32809" l="0" r="0" t="0"/>
          <a:stretch/>
        </p:blipFill>
        <p:spPr>
          <a:xfrm>
            <a:off x="0" y="1169850"/>
            <a:ext cx="9144000" cy="3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931488f1_1_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</a:t>
            </a:r>
            <a:r>
              <a:rPr lang="ko"/>
              <a:t>.json 코드</a:t>
            </a:r>
            <a:endParaRPr/>
          </a:p>
        </p:txBody>
      </p:sp>
      <p:pic>
        <p:nvPicPr>
          <p:cNvPr id="121" name="Google Shape;121;g57931488f1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991601" cy="38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7931488f1_1_1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</a:t>
            </a:r>
            <a:r>
              <a:rPr lang="ko"/>
              <a:t>.json</a:t>
            </a:r>
            <a:endParaRPr/>
          </a:p>
        </p:txBody>
      </p:sp>
      <p:pic>
        <p:nvPicPr>
          <p:cNvPr id="127" name="Google Shape;127;g57931488f1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450"/>
            <a:ext cx="9144000" cy="397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7931488f1_1_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director</a:t>
            </a:r>
            <a:r>
              <a:rPr lang="ko"/>
              <a:t>.json 코드</a:t>
            </a:r>
            <a:endParaRPr/>
          </a:p>
        </p:txBody>
      </p:sp>
      <p:pic>
        <p:nvPicPr>
          <p:cNvPr id="133" name="Google Shape;133;g57931488f1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450"/>
            <a:ext cx="9144000" cy="4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7931488f1_1_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director</a:t>
            </a:r>
            <a:r>
              <a:rPr lang="ko"/>
              <a:t>.json</a:t>
            </a:r>
            <a:endParaRPr/>
          </a:p>
        </p:txBody>
      </p:sp>
      <p:pic>
        <p:nvPicPr>
          <p:cNvPr id="139" name="Google Shape;139;g57931488f1_1_16"/>
          <p:cNvPicPr preferRelativeResize="0"/>
          <p:nvPr/>
        </p:nvPicPr>
        <p:blipFill rotWithShape="1">
          <a:blip r:embed="rId3">
            <a:alphaModFix/>
          </a:blip>
          <a:srcRect b="32809" l="0" r="0" t="0"/>
          <a:stretch/>
        </p:blipFill>
        <p:spPr>
          <a:xfrm>
            <a:off x="0" y="1169850"/>
            <a:ext cx="9144000" cy="3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g57931488f1_1_24"/>
          <p:cNvGrpSpPr/>
          <p:nvPr/>
        </p:nvGrpSpPr>
        <p:grpSpPr>
          <a:xfrm>
            <a:off x="3431388" y="246138"/>
            <a:ext cx="5498439" cy="4662585"/>
            <a:chOff x="87675" y="-574600"/>
            <a:chExt cx="8155501" cy="7457750"/>
          </a:xfrm>
        </p:grpSpPr>
        <p:pic>
          <p:nvPicPr>
            <p:cNvPr id="145" name="Google Shape;145;g57931488f1_1_24"/>
            <p:cNvPicPr preferRelativeResize="0"/>
            <p:nvPr/>
          </p:nvPicPr>
          <p:blipFill rotWithShape="1">
            <a:blip r:embed="rId3">
              <a:alphaModFix/>
            </a:blip>
            <a:srcRect b="10675" l="0" r="901" t="9534"/>
            <a:stretch/>
          </p:blipFill>
          <p:spPr>
            <a:xfrm>
              <a:off x="87675" y="-574600"/>
              <a:ext cx="8155501" cy="410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g57931488f1_1_24"/>
            <p:cNvPicPr preferRelativeResize="0"/>
            <p:nvPr/>
          </p:nvPicPr>
          <p:blipFill rotWithShape="1">
            <a:blip r:embed="rId4">
              <a:alphaModFix/>
            </a:blip>
            <a:srcRect b="12713" l="424" r="907" t="22088"/>
            <a:stretch/>
          </p:blipFill>
          <p:spPr>
            <a:xfrm>
              <a:off x="105275" y="3529550"/>
              <a:ext cx="8120301" cy="335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g57931488f1_1_24"/>
          <p:cNvSpPr txBox="1"/>
          <p:nvPr/>
        </p:nvSpPr>
        <p:spPr>
          <a:xfrm>
            <a:off x="511175" y="1896125"/>
            <a:ext cx="2986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가장 인기있는 영화 TOP5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g57931488f1_1_24"/>
          <p:cNvSpPr txBox="1"/>
          <p:nvPr/>
        </p:nvSpPr>
        <p:spPr>
          <a:xfrm>
            <a:off x="566675" y="3142075"/>
            <a:ext cx="2986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모든 영화데이터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57931488f1_1_29"/>
          <p:cNvPicPr preferRelativeResize="0"/>
          <p:nvPr/>
        </p:nvPicPr>
        <p:blipFill rotWithShape="1">
          <a:blip r:embed="rId3">
            <a:alphaModFix/>
          </a:blip>
          <a:srcRect b="0" l="22771" r="23358" t="0"/>
          <a:stretch/>
        </p:blipFill>
        <p:spPr>
          <a:xfrm>
            <a:off x="4789050" y="152400"/>
            <a:ext cx="417059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57931488f1_1_29"/>
          <p:cNvSpPr txBox="1"/>
          <p:nvPr/>
        </p:nvSpPr>
        <p:spPr>
          <a:xfrm>
            <a:off x="1771025" y="890925"/>
            <a:ext cx="2986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영화 정보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g57931488f1_1_29"/>
          <p:cNvSpPr txBox="1"/>
          <p:nvPr/>
        </p:nvSpPr>
        <p:spPr>
          <a:xfrm>
            <a:off x="1802550" y="3258150"/>
            <a:ext cx="2986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평점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g57931488f1_1_29"/>
          <p:cNvSpPr txBox="1"/>
          <p:nvPr/>
        </p:nvSpPr>
        <p:spPr>
          <a:xfrm>
            <a:off x="1713250" y="1762200"/>
            <a:ext cx="2986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배우 및 감독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g57931488f1_1_34"/>
          <p:cNvGrpSpPr/>
          <p:nvPr/>
        </p:nvGrpSpPr>
        <p:grpSpPr>
          <a:xfrm>
            <a:off x="3908241" y="105573"/>
            <a:ext cx="5073810" cy="4804034"/>
            <a:chOff x="3908350" y="105575"/>
            <a:chExt cx="4102701" cy="4345576"/>
          </a:xfrm>
        </p:grpSpPr>
        <p:pic>
          <p:nvPicPr>
            <p:cNvPr id="162" name="Google Shape;162;g57931488f1_1_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08350" y="105575"/>
              <a:ext cx="4102701" cy="256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g57931488f1_1_34"/>
            <p:cNvPicPr preferRelativeResize="0"/>
            <p:nvPr/>
          </p:nvPicPr>
          <p:blipFill rotWithShape="1">
            <a:blip r:embed="rId4">
              <a:alphaModFix/>
            </a:blip>
            <a:srcRect b="0" l="0" r="0" t="7450"/>
            <a:stretch/>
          </p:blipFill>
          <p:spPr>
            <a:xfrm>
              <a:off x="3908350" y="2036275"/>
              <a:ext cx="4102701" cy="2414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g57931488f1_1_34"/>
          <p:cNvSpPr txBox="1"/>
          <p:nvPr/>
        </p:nvSpPr>
        <p:spPr>
          <a:xfrm>
            <a:off x="1695600" y="1396225"/>
            <a:ext cx="2986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감독 배우 사용자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프로필 페이지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평점 순 영화 추천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7931488f1_1_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57931488f1_1_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작업순서</a:t>
            </a:r>
            <a:endParaRPr sz="2000"/>
          </a:p>
          <a:p>
            <a:pPr indent="-3556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역할분담</a:t>
            </a:r>
            <a:endParaRPr sz="2000"/>
          </a:p>
          <a:p>
            <a:pPr indent="-3556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핵심기능</a:t>
            </a:r>
            <a:endParaRPr sz="2000"/>
          </a:p>
          <a:p>
            <a:pPr indent="-3556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/>
              <a:t>느낀점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역할분담</a:t>
            </a:r>
            <a:endParaRPr/>
          </a:p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대전_2반 강혜리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백엔드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accounts 및 movies app 로직 설계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2. 모델링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모델 설계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/>
              <a:t>프론트엔드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html 파일 작성, 템플릿 테마 선정</a:t>
            </a:r>
            <a:endParaRPr/>
          </a:p>
        </p:txBody>
      </p:sp>
      <p:sp>
        <p:nvSpPr>
          <p:cNvPr id="73" name="Google Shape;73;p3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대전_2반 최홍용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데이터 크롤링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데이터 로드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모델링 보조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 모델 수정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프론트엔드 보조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html 파일 작성 보조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7931488f1_0_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작업순서</a:t>
            </a:r>
            <a:endParaRPr/>
          </a:p>
        </p:txBody>
      </p:sp>
      <p:sp>
        <p:nvSpPr>
          <p:cNvPr id="79" name="Google Shape;79;g57931488f1_0_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구현 서비스 계획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모델 설계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데이터 크롤링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데이터 로드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서버 로직 및 URL 생성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템플릿 설계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디버깅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57931488f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3725"/>
            <a:ext cx="9144000" cy="40697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57931488f1_0_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핵심기능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7931488f1_0_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크롤링</a:t>
            </a:r>
            <a:endParaRPr/>
          </a:p>
        </p:txBody>
      </p:sp>
      <p:sp>
        <p:nvSpPr>
          <p:cNvPr id="91" name="Google Shape;91;g57931488f1_0_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ko" sz="2500"/>
              <a:t>movie.json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ko" sz="2500"/>
              <a:t>genre.json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ko" sz="2500"/>
              <a:t>actor.json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ko" sz="2500"/>
              <a:t>director.json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7931488f1_0_4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movie</a:t>
            </a:r>
            <a:r>
              <a:rPr lang="ko"/>
              <a:t>.json 코드</a:t>
            </a:r>
            <a:endParaRPr/>
          </a:p>
        </p:txBody>
      </p:sp>
      <p:pic>
        <p:nvPicPr>
          <p:cNvPr id="97" name="Google Shape;97;g57931488f1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450"/>
            <a:ext cx="9143999" cy="40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7931488f1_0_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movie.json</a:t>
            </a:r>
            <a:endParaRPr/>
          </a:p>
        </p:txBody>
      </p:sp>
      <p:pic>
        <p:nvPicPr>
          <p:cNvPr id="103" name="Google Shape;103;g57931488f1_0_18"/>
          <p:cNvPicPr preferRelativeResize="0"/>
          <p:nvPr/>
        </p:nvPicPr>
        <p:blipFill rotWithShape="1">
          <a:blip r:embed="rId3">
            <a:alphaModFix/>
          </a:blip>
          <a:srcRect b="50027" l="0" r="0" t="0"/>
          <a:stretch/>
        </p:blipFill>
        <p:spPr>
          <a:xfrm>
            <a:off x="340850" y="1017450"/>
            <a:ext cx="8462302" cy="399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7931488f1_0_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genre.json 코드</a:t>
            </a:r>
            <a:endParaRPr/>
          </a:p>
        </p:txBody>
      </p:sp>
      <p:pic>
        <p:nvPicPr>
          <p:cNvPr id="109" name="Google Shape;109;g57931488f1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450"/>
            <a:ext cx="9144000" cy="4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